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 Condensed" panose="020000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35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Snake Game in C++: A Journey from Concept to Code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Welcome to an exploration of a classic arcade game reimagined in C++. This presentation will cover the development, mechanics, and learning benefits of building a Snake game using fundamental C++ programming concepts.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7F66B-7905-729C-0ED6-310857340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446" y="474107"/>
            <a:ext cx="215538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Chapter 1</a:t>
            </a: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603409" y="915829"/>
            <a:ext cx="7214830" cy="743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Legacy of Snake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603409" y="2073235"/>
            <a:ext cx="6501527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Snake game has a rich history, originating in the mid-1970s as "Blockade" in arcade machines. Its simple yet addictive gameplay captured imaginations early on.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409" y="2779871"/>
            <a:ext cx="6501527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It truly gained global recognition and iconic status when it was pre-installed on Nokia phones, starting with the Nokia 6110 in 1997, making it one of the earliest and most beloved mobile games.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464" y="915829"/>
            <a:ext cx="6501527" cy="6501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DC3BF-7BF2-BB5F-0BB2-F7A5473F5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670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Chapter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252061"/>
            <a:ext cx="1051738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Game Principles</a:t>
            </a:r>
            <a:endParaRPr lang="en-US" sz="6150" dirty="0"/>
          </a:p>
        </p:txBody>
      </p:sp>
      <p:sp>
        <p:nvSpPr>
          <p:cNvPr id="4" name="Shape 2"/>
          <p:cNvSpPr/>
          <p:nvPr/>
        </p:nvSpPr>
        <p:spPr>
          <a:xfrm>
            <a:off x="793790" y="291060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88012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5704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740581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77578"/>
            <a:ext cx="3510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Intuitive Controls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6799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Players navigate the snake using simple keyboard inputs (arrow keys).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91060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288012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257044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740581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77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Growth &amp; Score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679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Eating X increases the snake's length the head is addressed as &amp; and the body gets developed by #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518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48759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77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5348049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85046"/>
            <a:ext cx="3699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Collision Avoidance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7546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primary objective is to avoid hitting walls or the snake's own growing body.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518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E8E8E3"/>
          </a:solidFill>
          <a:ln/>
        </p:spPr>
      </p:sp>
      <p:sp>
        <p:nvSpPr>
          <p:cNvPr id="23" name="Shape 18"/>
          <p:cNvSpPr/>
          <p:nvPr/>
        </p:nvSpPr>
        <p:spPr>
          <a:xfrm>
            <a:off x="7428548" y="5487591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C8CAC1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2298" y="5177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5348049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85046"/>
            <a:ext cx="3647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Performance Metric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75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game concludes upon any collision reflecting player performance.</a:t>
            </a:r>
            <a:endParaRPr lang="en-US" sz="1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AE8F29C-E5E5-7A4F-F875-C120F9ABD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01968" y="761881"/>
            <a:ext cx="5850850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C++ Foundation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501968" y="1595557"/>
            <a:ext cx="6813231" cy="94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Our Snake game is a console-based application built entirely within C++.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It leverages standard and system-specific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libraries to create a dynamic and interactive experience.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230293" y="3354432"/>
            <a:ext cx="4188366" cy="649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Libraries Utilized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89418" y="4385780"/>
            <a:ext cx="663833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iostream</a:t>
            </a: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For standard input/output operations.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01968" y="2829282"/>
            <a:ext cx="663833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89418" y="4886347"/>
            <a:ext cx="6638330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windows.h</a:t>
            </a:r>
            <a:r>
              <a:rPr lang="en-US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: For system-specific functions like setting cursor position.</a:t>
            </a:r>
            <a:endParaRPr lang="en-US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070" y="1071146"/>
            <a:ext cx="6638330" cy="66383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01968" y="9108758"/>
            <a:ext cx="13626465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design emphasizes modularity, utilizing classes and functions to encapsulate different game elements, all orchestrated by a central game loop.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37052" y="606743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Chapter 4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1644" y="1171575"/>
            <a:ext cx="9584769" cy="950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Anatomy of the Code</a:t>
            </a:r>
            <a:endParaRPr lang="en-US" sz="5950" dirty="0"/>
          </a:p>
        </p:txBody>
      </p:sp>
      <p:sp>
        <p:nvSpPr>
          <p:cNvPr id="4" name="Text 2"/>
          <p:cNvSpPr/>
          <p:nvPr/>
        </p:nvSpPr>
        <p:spPr>
          <a:xfrm>
            <a:off x="771644" y="2453045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game's functionality is broken down into distinct components, each responsible for a specific aspect of gameplay.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4" y="3053834"/>
            <a:ext cx="551140" cy="551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1644" y="388048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Snake Class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1644" y="4357211"/>
            <a:ext cx="640580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Manages the snake's segments, including its position, movement logic, and how it grows after consuming food.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55" y="3053834"/>
            <a:ext cx="551140" cy="5511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2955" y="3880485"/>
            <a:ext cx="290012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Board Rendering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452955" y="4357211"/>
            <a:ext cx="640580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Handles the visual representation of the game, drawing the snake, food item, and defining the game boundaries within the console.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44" y="5613916"/>
            <a:ext cx="551140" cy="5511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1644" y="644056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Input Handling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771644" y="6917293"/>
            <a:ext cx="640580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Captures real-time user keystrokes, translating them into directional commands for the snake's movement.</a:t>
            </a:r>
            <a:endParaRPr lang="en-US" sz="17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955" y="5613916"/>
            <a:ext cx="551140" cy="5511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2955" y="6440567"/>
            <a:ext cx="355663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Collision Detection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7452955" y="6917293"/>
            <a:ext cx="6405801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Continuously monitors the snake's position to detect impacts with walls or its own body, triggering the 'game over' condition.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15371D-6AD8-EBD6-E6FA-83105443D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D1051-6672-6006-5779-FE87EA06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CF88C-D3A9-ABD8-9E81-A32AA325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266" y="7762810"/>
            <a:ext cx="1942228" cy="46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3E8F1D-E28C-F68D-7769-3BE9BFF76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88" y="322747"/>
            <a:ext cx="3924848" cy="7440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07EAF-368F-285E-AB49-26DB7F7A8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092" y="437062"/>
            <a:ext cx="4058216" cy="7211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E7CD0C-2691-B1E3-7190-6D13A3717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856" y="599009"/>
            <a:ext cx="4753638" cy="6887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23EB9E-006F-841A-BF08-1853BB62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B97507-4F05-6BE0-29E5-372122189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13" y="505649"/>
            <a:ext cx="6296904" cy="6658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8D9100-A434-40CC-6BC0-8948A4AA8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305" y="505649"/>
            <a:ext cx="5737546" cy="27712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1" y="510778"/>
            <a:ext cx="232171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Chapter 5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50081" y="986671"/>
            <a:ext cx="13330238" cy="1601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50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Game Loop: Heart of the System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650081" y="2867144"/>
            <a:ext cx="1333023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game operates on a continuous cycle, updating the state and rendering the visuals to create a smooth, interactive experience.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2382083" y="3971925"/>
            <a:ext cx="232171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Frame Timing and Cleanup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50081" y="4373523"/>
            <a:ext cx="405372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loop sleeps to cap the frame rate (Sleep(1000/30)+30 FPS) then clears the console (system(“</a:t>
            </a:r>
            <a:r>
              <a:rPr lang="en-US" sz="145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cls</a:t>
            </a: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”) to prepare for the next frame. If the snake died the exception is caught a message is shown and the program exits</a:t>
            </a:r>
            <a:endParaRPr lang="en-US" sz="14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08" y="3373279"/>
            <a:ext cx="4665583" cy="4665583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803" y="4359593"/>
            <a:ext cx="277892" cy="3473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26598" y="3510439"/>
            <a:ext cx="232171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Initialization Step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9926598" y="3912037"/>
            <a:ext cx="405372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/>
              <a:t>At the start (before entering the loop), the board is cleared and the initial food position is set. The snake is already positioned via its constructor.</a:t>
            </a:r>
            <a:endParaRPr lang="en-US" sz="14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08" y="3373279"/>
            <a:ext cx="4665583" cy="4665583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278" y="4089202"/>
            <a:ext cx="277892" cy="3473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019467" y="5059442"/>
            <a:ext cx="257603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Input Handling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0019467" y="5461040"/>
            <a:ext cx="3960852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/>
              <a:t>Each iteration, the loop reads input via </a:t>
            </a:r>
            <a:r>
              <a:rPr lang="en-US" sz="1450" dirty="0" err="1"/>
              <a:t>snake.get_input</a:t>
            </a:r>
            <a:r>
              <a:rPr lang="en-US" sz="1450" dirty="0"/>
              <a:t>(..) pooling the arrow keys with </a:t>
            </a:r>
            <a:r>
              <a:rPr lang="en-US" sz="1450" dirty="0" err="1"/>
              <a:t>GetAsynckeyState</a:t>
            </a:r>
            <a:r>
              <a:rPr lang="en-US" sz="1450" dirty="0"/>
              <a:t> to update the snakes direction.</a:t>
            </a: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408" y="3373279"/>
            <a:ext cx="4665583" cy="4665583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788" y="5813108"/>
            <a:ext cx="277892" cy="34730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926598" y="6905625"/>
            <a:ext cx="232171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</a:rPr>
              <a:t>Update Game Stat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9926598" y="7307223"/>
            <a:ext cx="405372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snake is moved based on its current direction after movement, the program checks if the snakes head is on food  if so snake’s size increases</a:t>
            </a:r>
            <a:endParaRPr lang="en-US" sz="14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2408" y="3373279"/>
            <a:ext cx="4665583" cy="466558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6283" y="7148989"/>
            <a:ext cx="277892" cy="34730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2382083" y="6444020"/>
            <a:ext cx="232171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/>
              <a:t>Render Frame</a:t>
            </a:r>
          </a:p>
        </p:txBody>
      </p:sp>
      <p:sp>
        <p:nvSpPr>
          <p:cNvPr id="22" name="Text 12"/>
          <p:cNvSpPr/>
          <p:nvPr/>
        </p:nvSpPr>
        <p:spPr>
          <a:xfrm>
            <a:off x="650081" y="6845618"/>
            <a:ext cx="4053721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snake {head and body ) and the food are drawn onto the board buffer. The current  frame is output to the console via F-</a:t>
            </a:r>
            <a:r>
              <a:rPr lang="en-US" sz="1450" dirty="0" err="1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printf</a:t>
            </a:r>
            <a:r>
              <a:rPr lang="en-US" sz="14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()</a:t>
            </a:r>
            <a:endParaRPr lang="en-US" sz="145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82408" y="3373279"/>
            <a:ext cx="4665583" cy="4665583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09761" y="6250662"/>
            <a:ext cx="277892" cy="3473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958FF5-FA0D-BE14-4F1E-1B9179910D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18066" y="2025134"/>
            <a:ext cx="12652415" cy="884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50"/>
              </a:lnSpc>
              <a:buNone/>
            </a:pPr>
            <a:r>
              <a:rPr lang="en-US" sz="5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The Road Ahead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718066" y="3217545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C++ Snake game successfully demonstrates core programming and game design principles.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066" y="3981569"/>
            <a:ext cx="307752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18066" y="4571405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classic game recreated, showcasing C++ capabilities.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066" y="497133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Practical application of OOP and fundamental algorithms.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066" y="5371267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 solid foundation for future development endeavors.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3089" y="3981569"/>
            <a:ext cx="4153376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73089" y="4571405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Graphical Interface: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Transition from ASCII to full graphics (e.g., SDL2).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3089" y="497133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Multiplayer Mode: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Implement local or network-based competitive play.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3089" y="5371267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Advanced Scoring: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Introduce high score tables and power-ups.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3089" y="577119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Level Design:</a:t>
            </a: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Create different game environments and challenges.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8066" y="6401872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encourages deeper exploration into interactive programming, turning theoretical knowledge into tangible, playable results.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E0E55E-DB55-A788-33EA-158A128C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172" y="7688873"/>
            <a:ext cx="1942228" cy="466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708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 Condensed</vt:lpstr>
      <vt:lpstr>Consolas</vt:lpstr>
      <vt:lpstr>Arial</vt:lpstr>
      <vt:lpstr>Calibri</vt:lpstr>
      <vt:lpstr>Hubot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Krrish Nyoupane</cp:lastModifiedBy>
  <cp:revision>3</cp:revision>
  <dcterms:created xsi:type="dcterms:W3CDTF">2025-07-31T14:26:48Z</dcterms:created>
  <dcterms:modified xsi:type="dcterms:W3CDTF">2025-08-01T17:07:21Z</dcterms:modified>
</cp:coreProperties>
</file>